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56" r:id="rId8"/>
    <p:sldId id="257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8309" y="443490"/>
            <a:ext cx="6858000" cy="1468437"/>
          </a:xfrm>
        </p:spPr>
        <p:txBody>
          <a:bodyPr>
            <a:normAutofit/>
          </a:bodyPr>
          <a:lstStyle/>
          <a:p>
            <a:r>
              <a:rPr lang="kk-K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 ҚҰРЫЛЫСЫНЫҢ ӨНДІРІСТІК КӘСІПОРЫНДАРЫ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6473" y="5029056"/>
            <a:ext cx="4045527" cy="92839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8873" y="2413338"/>
            <a:ext cx="7536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04000" algn="just"/>
            <a:r>
              <a:rPr lang="kk-KZ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Жол құрылысындағы өндіріс кәсіпорындары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– жол құрылысы мен жол жөндеуге қажетті жол – құрылыс материалдарын алуды, жартылай фабрикаттар, бұйымдар және бөлшектерді дайындауды қамтамасыз ететін ғимараттар, машиналар және қондырғылар жиынтығы.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26595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507288" cy="5085184"/>
          </a:xfrm>
        </p:spPr>
        <p:txBody>
          <a:bodyPr>
            <a:normAutofit fontScale="70000" lnSpcReduction="20000"/>
          </a:bodyPr>
          <a:lstStyle/>
          <a:p>
            <a:pPr marL="0" indent="504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қойнауынан автомобильдер жолдары құрылысы және оны пайдаланғанда жөндеу үшін қолдануға арналған жыныстарды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 жол-құрылыс материалдары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атайды. Жыныстар көп мөлшерде жиналған аймақты берілген жыныстың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кен орны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04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 алу, әр түрлі қазыңдылар жасау үшін жер бетінде жүргізілетін тау жұмыстары – </a:t>
            </a:r>
            <a:r>
              <a:rPr lang="kk-KZ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ашық тау жұмыстары деп (ОГР)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аталады. Ашық тау жұмыстарын қолдану арқылы пайдалы қазбалар кен орнындарын өңдеу тәсілі – </a:t>
            </a:r>
            <a:r>
              <a:rPr lang="kk-KZ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ашық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тәсіл деп аталады.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04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Кен орындарын пайдалану үшін өндіріс кәсіпорындарын – </a:t>
            </a:r>
            <a:r>
              <a:rPr lang="kk-KZ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карьерлерді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өндейді.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04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 – ашық тәсілмен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пайдалы қазбаларды шығаратын тау кәсіпорны (разрез, прииск).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32656"/>
            <a:ext cx="7200800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Лекция 2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kk-KZ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КЕНСІЗ 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МАТЕРИАЛДАР КАРЬЕРЛЕРІН ЖОБАЛАУ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Кенсіз материалдар карьерлерін жобалау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765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541817"/>
            <a:ext cx="7886700" cy="9975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2.1.1 – сурет – Тас материалы алынатын өндірістік карьер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0743" y="348528"/>
            <a:ext cx="7642514" cy="498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09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661248"/>
            <a:ext cx="7886700" cy="967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2.1.2 – Құм карьерін өңдеу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16119" y="433387"/>
            <a:ext cx="7699231" cy="494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0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 қазбалар кен орындарын іздестіру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967" y="1160271"/>
            <a:ext cx="8229600" cy="892696"/>
          </a:xfrm>
        </p:spPr>
        <p:txBody>
          <a:bodyPr>
            <a:normAutofit fontScale="62500" lnSpcReduction="20000"/>
          </a:bodyPr>
          <a:lstStyle/>
          <a:p>
            <a:pPr marL="914400" lvl="2" indent="0">
              <a:buNone/>
            </a:pP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2.1– 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санаттары бойынша кен орындарындарың сыныптамасы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27" y="2034386"/>
            <a:ext cx="8151373" cy="40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80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Тау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 өндеу оларды алатын кен орындарын іздестіру жұмыстарынан тұрады. Іздестіру жұмыстары 3 стадияда жүреді: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стадия – рекогносцировка (геологиялық жұмыстарды жүргізу үшін жергілікті жерді алдын-ала тексеру).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стадия – іздеу.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стадия – барлау.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Рекогносцировка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материалдар іздеу ауданы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анықтайды. Тексеру жұмыстары туралы есеп беру құрамы: кен орнын сипаттау, көз мөлшерімен жоспар немесе карта жасау.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Іздеу жұмыстары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кезінде тағайындалынады: жуық шамамен қор мөлшері, автомобиль жолы құрылысы үшін материалдардың құндылығы мен жарамдылығы. Іздеу жұмыстары үшін ірі масштабты топографиялық карталарды, геологиялық және геолого-литологиялық карталарды қолданылады.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Кен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орнын жан-жақты білу мақсатымен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барлау жұмыстары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жүргізіледі.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557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 стол 2016 осень\актюбинск готовые\f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6656" y="1133465"/>
            <a:ext cx="6137720" cy="3068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55576" y="4437112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Кен орнын өндеу технологиялық процессі: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 – беткі қабатты ашу; II – скважина бұрғылау; III – скважина; IV – тиеу және көліктік жұмыстар;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скрепер; 2 – бұрғылау станогы; 3 – скважина; 4 – электр желісі; 5 – жылжымалы электр станциясы; 6 – жасырынатын блиндаж; 7 – жарылыстан кейінгі тау жынысының үйіндісі; 8 – экскаватор; 9 – автомобиль-самосвал.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13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 стол 2016 осень\актюбинск готовые\f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556776"/>
            <a:ext cx="6927723" cy="196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3789040"/>
            <a:ext cx="8064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Баспалдақ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элементтері: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 – жоғарғы және төменгі алаңдар; 2 – баспалдақ құламасы; 3 – ашылатын қабат жиегі; 4 – ашылатын қабат; 5 – жарылған жыныс үйіндісі; 6 – экскаватор; α – баспалдақ құламасы бұрышы; β – ашылатын қабат құламасы бұрышы; Hу – пайдалы жыныс қалыңдығының биіктігі; h – баспалдақ биіктігі.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127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 стол 2016 осень\актюбинск готовые\f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tokenovm\Desktop\media\image1.jpe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330" y="260648"/>
            <a:ext cx="5210175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tokenovm\Desktop\media\image2.jpeg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3705225" cy="2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tokenovm\Desktop\media\image3.jpeg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29000"/>
            <a:ext cx="4705350" cy="28041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5123946" y="2780928"/>
            <a:ext cx="1148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1 – сурет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6048494"/>
            <a:ext cx="1148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сурет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88735" y="6249385"/>
            <a:ext cx="1148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сурет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79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321</Words>
  <Application>Microsoft Office PowerPoint</Application>
  <PresentationFormat>Экран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ЖОЛ ҚҰРЫЛЫСЫНЫҢ ӨНДІРІСТІК КӘСІПОРЫНДАРЫ</vt:lpstr>
      <vt:lpstr>Презентация PowerPoint</vt:lpstr>
      <vt:lpstr>Презентация PowerPoint</vt:lpstr>
      <vt:lpstr>Презентация PowerPoint</vt:lpstr>
      <vt:lpstr>Пайдалы қазбалар кен орындарын іздестіру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Bakytbek</cp:lastModifiedBy>
  <cp:revision>4</cp:revision>
  <dcterms:created xsi:type="dcterms:W3CDTF">2016-09-27T15:39:24Z</dcterms:created>
  <dcterms:modified xsi:type="dcterms:W3CDTF">2020-09-08T15:55:21Z</dcterms:modified>
</cp:coreProperties>
</file>